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66" r:id="rId6"/>
    <p:sldId id="258" r:id="rId7"/>
    <p:sldId id="267" r:id="rId8"/>
    <p:sldId id="259" r:id="rId9"/>
    <p:sldId id="268" r:id="rId10"/>
    <p:sldId id="260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9B6FD-CA35-7243-ADF0-4B601AAB16C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DD93-D70D-ED49-8309-171CC06B20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9B6FD-CA35-7243-ADF0-4B601AAB16C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DD93-D70D-ED49-8309-171CC06B20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9B6FD-CA35-7243-ADF0-4B601AAB16C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DD93-D70D-ED49-8309-171CC06B20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9B6FD-CA35-7243-ADF0-4B601AAB16C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DD93-D70D-ED49-8309-171CC06B20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9B6FD-CA35-7243-ADF0-4B601AAB16C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DD93-D70D-ED49-8309-171CC06B20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9B6FD-CA35-7243-ADF0-4B601AAB16C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DD93-D70D-ED49-8309-171CC06B20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9B6FD-CA35-7243-ADF0-4B601AAB16C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DD93-D70D-ED49-8309-171CC06B20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9B6FD-CA35-7243-ADF0-4B601AAB16C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DD93-D70D-ED49-8309-171CC06B20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9B6FD-CA35-7243-ADF0-4B601AAB16C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DD93-D70D-ED49-8309-171CC06B20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9B6FD-CA35-7243-ADF0-4B601AAB16C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DD93-D70D-ED49-8309-171CC06B20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9B6FD-CA35-7243-ADF0-4B601AAB16C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DD93-D70D-ED49-8309-171CC06B20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9B6FD-CA35-7243-ADF0-4B601AAB16C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8DD93-D70D-ED49-8309-171CC06B20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86870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Systematic Phonics Instruction </a:t>
            </a:r>
            <a:br>
              <a:rPr lang="en-US" sz="3600" dirty="0" smtClean="0"/>
            </a:br>
            <a:r>
              <a:rPr lang="en-US" sz="3600" dirty="0" smtClean="0"/>
              <a:t>vs. </a:t>
            </a:r>
            <a:br>
              <a:rPr lang="en-US" sz="3600" dirty="0" smtClean="0"/>
            </a:br>
            <a:r>
              <a:rPr lang="en-US" sz="3600" dirty="0" smtClean="0"/>
              <a:t>Whole Language Classrooms: </a:t>
            </a:r>
            <a:br>
              <a:rPr lang="en-US" sz="3600" dirty="0" smtClean="0"/>
            </a:br>
            <a:r>
              <a:rPr lang="en-US" sz="3600" dirty="0" smtClean="0"/>
              <a:t>What instructional approach has the best </a:t>
            </a:r>
            <a:r>
              <a:rPr lang="en-US" sz="3600" smtClean="0"/>
              <a:t>results on </a:t>
            </a:r>
            <a:r>
              <a:rPr lang="en-US" sz="3600" dirty="0" smtClean="0"/>
              <a:t>emergent readers</a:t>
            </a:r>
            <a:r>
              <a:rPr lang="en-US" sz="3600" smtClean="0"/>
              <a:t>’ success?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20172"/>
            <a:ext cx="6400800" cy="2131004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</a:pPr>
            <a:r>
              <a:rPr lang="en-US" sz="2400" dirty="0" smtClean="0"/>
              <a:t>Andrea Krasne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Crystal Gomez</a:t>
            </a:r>
          </a:p>
          <a:p>
            <a:r>
              <a:rPr lang="en-US" sz="2400" dirty="0" smtClean="0"/>
              <a:t>EDU 7201T – Applied Theory and Research I</a:t>
            </a:r>
          </a:p>
          <a:p>
            <a:r>
              <a:rPr lang="en-US" sz="2400" dirty="0" smtClean="0"/>
              <a:t>Dr. O’Connor-</a:t>
            </a:r>
            <a:r>
              <a:rPr lang="en-US" sz="2400" dirty="0" err="1" smtClean="0"/>
              <a:t>Petruso</a:t>
            </a:r>
            <a:endParaRPr lang="en-US" sz="2400" dirty="0" smtClean="0"/>
          </a:p>
          <a:p>
            <a:r>
              <a:rPr lang="en-US" sz="2400" dirty="0" smtClean="0"/>
              <a:t>Fall 2010</a:t>
            </a:r>
          </a:p>
          <a:p>
            <a:endParaRPr lang="en-US" sz="2400" dirty="0" smtClean="0"/>
          </a:p>
          <a:p>
            <a:r>
              <a:rPr lang="en-US" sz="2400" dirty="0" smtClean="0"/>
              <a:t>								</a:t>
            </a:r>
            <a:r>
              <a:rPr lang="en-US" sz="1800" dirty="0" smtClean="0"/>
              <a:t>Presentation 10/19/2010</a:t>
            </a:r>
            <a:endParaRPr lang="en-US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Balanced Literacy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 	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Con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Hypothesis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Closing Comments…</a:t>
            </a:r>
            <a:endParaRPr lang="en-US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Questions???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Review: Phonics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Phonics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Con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Literature Review: Whole Language Classrooms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Whole Language Classrooms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Con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Literature Review: Balanced Literacy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104</Words>
  <Application>Microsoft Macintosh PowerPoint</Application>
  <PresentationFormat>On-screen Show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Systematic Phonics Instruction  vs.  Whole Language Classrooms:  What instructional approach has the best results on emergent readers’ success?</vt:lpstr>
      <vt:lpstr>Table of Contents</vt:lpstr>
      <vt:lpstr>Introduction</vt:lpstr>
      <vt:lpstr>Problem Presentation</vt:lpstr>
      <vt:lpstr>Literature Review: Phonics</vt:lpstr>
      <vt:lpstr>Phonics</vt:lpstr>
      <vt:lpstr>Literature Review: Whole Language Classrooms</vt:lpstr>
      <vt:lpstr>Whole Language Classrooms </vt:lpstr>
      <vt:lpstr>Literature Review: Balanced Literacy</vt:lpstr>
      <vt:lpstr>Balanced Literacy </vt:lpstr>
      <vt:lpstr>Research Hypothesis</vt:lpstr>
      <vt:lpstr>References</vt:lpstr>
      <vt:lpstr>Closing Comments…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Systematic Phonics Instruction  vs.  Whole Language Classrooms</dc:title>
  <dc:creator>Andrea Krasne</dc:creator>
  <cp:lastModifiedBy>Andrea Krasne</cp:lastModifiedBy>
  <cp:revision>8</cp:revision>
  <dcterms:created xsi:type="dcterms:W3CDTF">2010-10-13T00:18:21Z</dcterms:created>
  <dcterms:modified xsi:type="dcterms:W3CDTF">2010-10-13T00:35:49Z</dcterms:modified>
</cp:coreProperties>
</file>